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3" r:id="rId8"/>
    <p:sldId id="262" r:id="rId9"/>
    <p:sldId id="273" r:id="rId10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FD5"/>
    <a:srgbClr val="E5F6FB"/>
    <a:srgbClr val="0091FE"/>
    <a:srgbClr val="D1FBFF"/>
    <a:srgbClr val="AFF7FF"/>
    <a:srgbClr val="C7CDD7"/>
    <a:srgbClr val="000066"/>
    <a:srgbClr val="003366"/>
    <a:srgbClr val="327FBE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80" d="100"/>
          <a:sy n="8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037E3-C058-4B99-A5FD-3E2BC8F63C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B5BC6-7CA6-4945-A220-8BA0A4C672A7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плана проекта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EC9C7-5007-4BB5-9051-E1362853F513}" type="parTrans" cxnId="{10034F37-88DA-4F9D-BAD8-086F510DAF79}">
      <dgm:prSet/>
      <dgm:spPr/>
      <dgm:t>
        <a:bodyPr/>
        <a:lstStyle/>
        <a:p>
          <a:endParaRPr lang="ru-RU"/>
        </a:p>
      </dgm:t>
    </dgm:pt>
    <dgm:pt modelId="{ECB7BC16-12DD-4C46-8CB3-509068A02004}" type="sibTrans" cxnId="{10034F37-88DA-4F9D-BAD8-086F510DAF79}">
      <dgm:prSet/>
      <dgm:spPr/>
      <dgm:t>
        <a:bodyPr/>
        <a:lstStyle/>
        <a:p>
          <a:endParaRPr lang="ru-RU"/>
        </a:p>
      </dgm:t>
    </dgm:pt>
    <dgm:pt modelId="{ADE56574-8925-4385-8D55-9B9390397656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плана основными участниками проекта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38D7A-25D1-4035-B419-6A675CB44B46}" type="parTrans" cxnId="{D579F4EF-B316-4349-9BCA-9C0C52C255EE}">
      <dgm:prSet/>
      <dgm:spPr/>
      <dgm:t>
        <a:bodyPr/>
        <a:lstStyle/>
        <a:p>
          <a:endParaRPr lang="ru-RU"/>
        </a:p>
      </dgm:t>
    </dgm:pt>
    <dgm:pt modelId="{2F1997F8-8927-4598-B97E-2F5B4264E834}" type="sibTrans" cxnId="{D579F4EF-B316-4349-9BCA-9C0C52C255EE}">
      <dgm:prSet/>
      <dgm:spPr/>
      <dgm:t>
        <a:bodyPr/>
        <a:lstStyle/>
        <a:p>
          <a:endParaRPr lang="ru-RU"/>
        </a:p>
      </dgm:t>
    </dgm:pt>
    <dgm:pt modelId="{83F0527A-4944-4C2A-B963-EB36107F489E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уточнение процедур управления проектом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FCEFE-391A-434B-A226-A970BCED91BD}" type="parTrans" cxnId="{817703FC-5532-4279-B036-E2F0DE15EEE2}">
      <dgm:prSet/>
      <dgm:spPr/>
      <dgm:t>
        <a:bodyPr/>
        <a:lstStyle/>
        <a:p>
          <a:endParaRPr lang="ru-RU"/>
        </a:p>
      </dgm:t>
    </dgm:pt>
    <dgm:pt modelId="{07BC316A-E2E2-43EF-8155-EF1D8C8D2BEA}" type="sibTrans" cxnId="{817703FC-5532-4279-B036-E2F0DE15EEE2}">
      <dgm:prSet/>
      <dgm:spPr/>
      <dgm:t>
        <a:bodyPr/>
        <a:lstStyle/>
        <a:p>
          <a:endParaRPr lang="ru-RU"/>
        </a:p>
      </dgm:t>
    </dgm:pt>
    <dgm:pt modelId="{F1CDCD1B-E6C1-48E3-ADFE-A5A92DE3FE61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и детализация целей и задач проекта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81FF0-E12E-4274-8679-DE49F097C8FA}" type="parTrans" cxnId="{9D3D07D3-D325-40C3-A56C-B44C545EBE8F}">
      <dgm:prSet/>
      <dgm:spPr/>
      <dgm:t>
        <a:bodyPr/>
        <a:lstStyle/>
        <a:p>
          <a:endParaRPr lang="ru-RU"/>
        </a:p>
      </dgm:t>
    </dgm:pt>
    <dgm:pt modelId="{AF23CAA9-2275-42E1-9DFF-ED2F4CD0BEBD}" type="sibTrans" cxnId="{9D3D07D3-D325-40C3-A56C-B44C545EBE8F}">
      <dgm:prSet/>
      <dgm:spPr/>
      <dgm:t>
        <a:bodyPr/>
        <a:lstStyle/>
        <a:p>
          <a:endParaRPr lang="ru-RU"/>
        </a:p>
      </dgm:t>
    </dgm:pt>
    <dgm:pt modelId="{7FE30E1E-0842-476F-9C9A-03BE254D6A7A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объема работ и состава проекта</a:t>
          </a:r>
          <a:r>
            <a:rPr lang="ru-RU" sz="1000" dirty="0"/>
            <a:t/>
          </a:r>
          <a:br>
            <a:rPr lang="ru-RU" sz="1000" dirty="0"/>
          </a:br>
          <a:endParaRPr lang="ru-RU" sz="1000" dirty="0"/>
        </a:p>
      </dgm:t>
    </dgm:pt>
    <dgm:pt modelId="{ECB6F475-0CF5-4A22-9538-21D20725D3F3}" type="parTrans" cxnId="{644BF47F-6190-4D34-B79F-639A908769A6}">
      <dgm:prSet/>
      <dgm:spPr/>
      <dgm:t>
        <a:bodyPr/>
        <a:lstStyle/>
        <a:p>
          <a:endParaRPr lang="ru-RU"/>
        </a:p>
      </dgm:t>
    </dgm:pt>
    <dgm:pt modelId="{80257688-DEF0-4FF9-8918-108358CA7149}" type="sibTrans" cxnId="{644BF47F-6190-4D34-B79F-639A908769A6}">
      <dgm:prSet/>
      <dgm:spPr/>
      <dgm:t>
        <a:bodyPr/>
        <a:lstStyle/>
        <a:p>
          <a:endParaRPr lang="ru-RU"/>
        </a:p>
      </dgm:t>
    </dgm:pt>
    <dgm:pt modelId="{71677FD5-7525-4E73-836C-E25A5D32C99C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порядка взаимодействия в проектной команде, а также между внешней средой и проектной командой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041A5-A155-4DC1-B2B2-46AF7E6E6BA6}" type="parTrans" cxnId="{A2884391-D0EA-4473-A39F-C910D3AD8F37}">
      <dgm:prSet/>
      <dgm:spPr/>
      <dgm:t>
        <a:bodyPr/>
        <a:lstStyle/>
        <a:p>
          <a:endParaRPr lang="ru-RU"/>
        </a:p>
      </dgm:t>
    </dgm:pt>
    <dgm:pt modelId="{E44FFC26-D49F-49B2-AFB7-F0CEB0A73A11}" type="sibTrans" cxnId="{A2884391-D0EA-4473-A39F-C910D3AD8F37}">
      <dgm:prSet/>
      <dgm:spPr/>
      <dgm:t>
        <a:bodyPr/>
        <a:lstStyle/>
        <a:p>
          <a:endParaRPr lang="ru-RU"/>
        </a:p>
      </dgm:t>
    </dgm:pt>
    <dgm:pt modelId="{D280E4A4-BC93-4211-ADFD-387B71956CFF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 и формирование плана реагирования на них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5F2E6-93FB-4CBA-9E88-10F1A06BEC8D}" type="parTrans" cxnId="{7C14AE88-A88D-4B04-8750-5AF257F85BCF}">
      <dgm:prSet/>
      <dgm:spPr/>
      <dgm:t>
        <a:bodyPr/>
        <a:lstStyle/>
        <a:p>
          <a:endParaRPr lang="ru-RU"/>
        </a:p>
      </dgm:t>
    </dgm:pt>
    <dgm:pt modelId="{0649E565-390B-493B-9756-66F93E29B7D6}" type="sibTrans" cxnId="{7C14AE88-A88D-4B04-8750-5AF257F85BCF}">
      <dgm:prSet/>
      <dgm:spPr/>
      <dgm:t>
        <a:bodyPr/>
        <a:lstStyle/>
        <a:p>
          <a:endParaRPr lang="ru-RU"/>
        </a:p>
      </dgm:t>
    </dgm:pt>
    <dgm:pt modelId="{544C8A84-2450-48D6-992D-9CF8D468664C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потребности в ресурсах, план ресурсного обеспечения проекта (или отдельных этапов проекта)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CF88C-A5EB-495E-9D36-A951B5040A96}" type="parTrans" cxnId="{068F4986-DE5C-4EB5-8190-D8102B91C73F}">
      <dgm:prSet/>
      <dgm:spPr/>
      <dgm:t>
        <a:bodyPr/>
        <a:lstStyle/>
        <a:p>
          <a:endParaRPr lang="ru-RU"/>
        </a:p>
      </dgm:t>
    </dgm:pt>
    <dgm:pt modelId="{1BA72B84-C5E7-4922-9F82-F8DB41DF3F35}" type="sibTrans" cxnId="{068F4986-DE5C-4EB5-8190-D8102B91C73F}">
      <dgm:prSet/>
      <dgm:spPr/>
      <dgm:t>
        <a:bodyPr/>
        <a:lstStyle/>
        <a:p>
          <a:endParaRPr lang="ru-RU"/>
        </a:p>
      </dgm:t>
    </dgm:pt>
    <dgm:pt modelId="{37EAF0CF-EDDA-4F37-9731-E67FE7AE65A7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бюджета проекта и реального расписания (или отдельных его этапов)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696C0-A919-4D50-BEF5-D9B63A6B11AC}" type="parTrans" cxnId="{D2029BB5-BEFC-430D-9851-A52C389DA2FF}">
      <dgm:prSet/>
      <dgm:spPr/>
      <dgm:t>
        <a:bodyPr/>
        <a:lstStyle/>
        <a:p>
          <a:endParaRPr lang="ru-RU"/>
        </a:p>
      </dgm:t>
    </dgm:pt>
    <dgm:pt modelId="{9BF3EE37-D0F8-47C6-82E6-9D1326B9DC5D}" type="sibTrans" cxnId="{D2029BB5-BEFC-430D-9851-A52C389DA2FF}">
      <dgm:prSet/>
      <dgm:spPr/>
      <dgm:t>
        <a:bodyPr/>
        <a:lstStyle/>
        <a:p>
          <a:endParaRPr lang="ru-RU"/>
        </a:p>
      </dgm:t>
    </dgm:pt>
    <dgm:pt modelId="{5DCE42A0-D4A8-4EF1-8DE3-18745CD90D65}" type="pres">
      <dgm:prSet presAssocID="{2B3037E3-C058-4B99-A5FD-3E2BC8F63C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A593A-6806-4428-89AF-883828DBF3DB}" type="pres">
      <dgm:prSet presAssocID="{80EB5BC6-7CA6-4945-A220-8BA0A4C672A7}" presName="parentLin" presStyleCnt="0"/>
      <dgm:spPr/>
    </dgm:pt>
    <dgm:pt modelId="{2F1C6AAE-8D2E-4E57-A431-688DE0E69776}" type="pres">
      <dgm:prSet presAssocID="{80EB5BC6-7CA6-4945-A220-8BA0A4C672A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03DE45D-DA6C-4E05-9954-8C112231F876}" type="pres">
      <dgm:prSet presAssocID="{80EB5BC6-7CA6-4945-A220-8BA0A4C672A7}" presName="parentText" presStyleLbl="node1" presStyleIdx="0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877C2-080A-4F70-866E-2A4D1AE97BA5}" type="pres">
      <dgm:prSet presAssocID="{80EB5BC6-7CA6-4945-A220-8BA0A4C672A7}" presName="negativeSpace" presStyleCnt="0"/>
      <dgm:spPr/>
    </dgm:pt>
    <dgm:pt modelId="{5F324723-563A-439F-BB9B-05EEE252769F}" type="pres">
      <dgm:prSet presAssocID="{80EB5BC6-7CA6-4945-A220-8BA0A4C672A7}" presName="childText" presStyleLbl="conFgAcc1" presStyleIdx="0" presStyleCnt="9">
        <dgm:presLayoutVars>
          <dgm:bulletEnabled val="1"/>
        </dgm:presLayoutVars>
      </dgm:prSet>
      <dgm:spPr>
        <a:solidFill>
          <a:srgbClr val="D1FB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95F66BE6-31BB-4661-8AF9-263D24A84286}" type="pres">
      <dgm:prSet presAssocID="{ECB7BC16-12DD-4C46-8CB3-509068A02004}" presName="spaceBetweenRectangles" presStyleCnt="0"/>
      <dgm:spPr/>
    </dgm:pt>
    <dgm:pt modelId="{14A93504-CE2B-4306-92C3-8B21FA40D6CB}" type="pres">
      <dgm:prSet presAssocID="{ADE56574-8925-4385-8D55-9B9390397656}" presName="parentLin" presStyleCnt="0"/>
      <dgm:spPr/>
    </dgm:pt>
    <dgm:pt modelId="{5C3A392A-E85D-4392-AFEE-E0C6F722E65A}" type="pres">
      <dgm:prSet presAssocID="{ADE56574-8925-4385-8D55-9B939039765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3E6645A1-8B0C-45D1-8E2A-438EF112A5BC}" type="pres">
      <dgm:prSet presAssocID="{ADE56574-8925-4385-8D55-9B9390397656}" presName="parentText" presStyleLbl="node1" presStyleIdx="1" presStyleCnt="9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5FAF6-A776-4917-A1D3-061984E8058B}" type="pres">
      <dgm:prSet presAssocID="{ADE56574-8925-4385-8D55-9B9390397656}" presName="negativeSpace" presStyleCnt="0"/>
      <dgm:spPr/>
    </dgm:pt>
    <dgm:pt modelId="{4CE89555-835A-4796-A0E3-09FB22860B74}" type="pres">
      <dgm:prSet presAssocID="{ADE56574-8925-4385-8D55-9B9390397656}" presName="childText" presStyleLbl="conFgAcc1" presStyleIdx="1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BF89365A-AE5D-4C3E-928E-3EAB8B3EB422}" type="pres">
      <dgm:prSet presAssocID="{2F1997F8-8927-4598-B97E-2F5B4264E834}" presName="spaceBetweenRectangles" presStyleCnt="0"/>
      <dgm:spPr/>
    </dgm:pt>
    <dgm:pt modelId="{D41B439B-B6E0-4E04-9DBD-8AB4B489A11D}" type="pres">
      <dgm:prSet presAssocID="{83F0527A-4944-4C2A-B963-EB36107F489E}" presName="parentLin" presStyleCnt="0"/>
      <dgm:spPr/>
    </dgm:pt>
    <dgm:pt modelId="{86E3A4B6-BBC6-4E8B-ACFE-4FFADC7DA1DD}" type="pres">
      <dgm:prSet presAssocID="{83F0527A-4944-4C2A-B963-EB36107F489E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95F7B598-63C6-4B49-A995-D59DD7C291BA}" type="pres">
      <dgm:prSet presAssocID="{83F0527A-4944-4C2A-B963-EB36107F489E}" presName="parentText" presStyleLbl="node1" presStyleIdx="2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19FC9-F6EE-4117-90C5-97457E876689}" type="pres">
      <dgm:prSet presAssocID="{83F0527A-4944-4C2A-B963-EB36107F489E}" presName="negativeSpace" presStyleCnt="0"/>
      <dgm:spPr/>
    </dgm:pt>
    <dgm:pt modelId="{0FC08F35-BC85-477E-9C96-53F6AD9377DE}" type="pres">
      <dgm:prSet presAssocID="{83F0527A-4944-4C2A-B963-EB36107F489E}" presName="childText" presStyleLbl="conFgAcc1" presStyleIdx="2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210B8B94-5C63-4CC8-BB8C-20F5DD56B4A7}" type="pres">
      <dgm:prSet presAssocID="{07BC316A-E2E2-43EF-8155-EF1D8C8D2BEA}" presName="spaceBetweenRectangles" presStyleCnt="0"/>
      <dgm:spPr/>
    </dgm:pt>
    <dgm:pt modelId="{0538FFCD-17DC-4E0E-84EF-486AA7FDEA8D}" type="pres">
      <dgm:prSet presAssocID="{F1CDCD1B-E6C1-48E3-ADFE-A5A92DE3FE61}" presName="parentLin" presStyleCnt="0"/>
      <dgm:spPr/>
    </dgm:pt>
    <dgm:pt modelId="{E18CACA0-4F62-4C1E-9036-8157290B4A9D}" type="pres">
      <dgm:prSet presAssocID="{F1CDCD1B-E6C1-48E3-ADFE-A5A92DE3FE61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AC07826A-2E70-49DA-B8C7-2BB868C76CDE}" type="pres">
      <dgm:prSet presAssocID="{F1CDCD1B-E6C1-48E3-ADFE-A5A92DE3FE61}" presName="parentText" presStyleLbl="node1" presStyleIdx="3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561D8-AB33-47AF-8943-110B595FD394}" type="pres">
      <dgm:prSet presAssocID="{F1CDCD1B-E6C1-48E3-ADFE-A5A92DE3FE61}" presName="negativeSpace" presStyleCnt="0"/>
      <dgm:spPr/>
    </dgm:pt>
    <dgm:pt modelId="{4C226FB9-51E7-4441-8BEE-2B12CCB482DB}" type="pres">
      <dgm:prSet presAssocID="{F1CDCD1B-E6C1-48E3-ADFE-A5A92DE3FE61}" presName="childText" presStyleLbl="conFgAcc1" presStyleIdx="3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38DE4CA0-1FEB-474B-ADCD-F038504D1BBE}" type="pres">
      <dgm:prSet presAssocID="{AF23CAA9-2275-42E1-9DFF-ED2F4CD0BEBD}" presName="spaceBetweenRectangles" presStyleCnt="0"/>
      <dgm:spPr/>
    </dgm:pt>
    <dgm:pt modelId="{0BA0C956-2C4A-4960-B0F5-D829D6C9A3A5}" type="pres">
      <dgm:prSet presAssocID="{7FE30E1E-0842-476F-9C9A-03BE254D6A7A}" presName="parentLin" presStyleCnt="0"/>
      <dgm:spPr/>
    </dgm:pt>
    <dgm:pt modelId="{F625A675-2FD4-4C4C-82D0-4C254B9E8420}" type="pres">
      <dgm:prSet presAssocID="{7FE30E1E-0842-476F-9C9A-03BE254D6A7A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C5F3B6E-FFA9-486F-8804-3A5BB25D13AB}" type="pres">
      <dgm:prSet presAssocID="{7FE30E1E-0842-476F-9C9A-03BE254D6A7A}" presName="parentText" presStyleLbl="node1" presStyleIdx="4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FC322-7075-48A8-B96E-69C5329771C8}" type="pres">
      <dgm:prSet presAssocID="{7FE30E1E-0842-476F-9C9A-03BE254D6A7A}" presName="negativeSpace" presStyleCnt="0"/>
      <dgm:spPr/>
    </dgm:pt>
    <dgm:pt modelId="{C8ABF6A3-A5FD-46F2-96E1-B669670EC497}" type="pres">
      <dgm:prSet presAssocID="{7FE30E1E-0842-476F-9C9A-03BE254D6A7A}" presName="childText" presStyleLbl="conFgAcc1" presStyleIdx="4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3E3FA839-BA78-4B72-8840-E97967D199DD}" type="pres">
      <dgm:prSet presAssocID="{80257688-DEF0-4FF9-8918-108358CA7149}" presName="spaceBetweenRectangles" presStyleCnt="0"/>
      <dgm:spPr/>
    </dgm:pt>
    <dgm:pt modelId="{3DC6E7EB-FDDD-48FC-888D-559269845692}" type="pres">
      <dgm:prSet presAssocID="{71677FD5-7525-4E73-836C-E25A5D32C99C}" presName="parentLin" presStyleCnt="0"/>
      <dgm:spPr/>
    </dgm:pt>
    <dgm:pt modelId="{B036D4E1-A248-49C1-B759-CC3A8D3FCAA8}" type="pres">
      <dgm:prSet presAssocID="{71677FD5-7525-4E73-836C-E25A5D32C99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06E8BC28-D9FD-4D2B-9161-B1C60B13F2B9}" type="pres">
      <dgm:prSet presAssocID="{71677FD5-7525-4E73-836C-E25A5D32C99C}" presName="parentText" presStyleLbl="node1" presStyleIdx="5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A113C-8293-4A77-BA00-A86842FD1EE8}" type="pres">
      <dgm:prSet presAssocID="{71677FD5-7525-4E73-836C-E25A5D32C99C}" presName="negativeSpace" presStyleCnt="0"/>
      <dgm:spPr/>
    </dgm:pt>
    <dgm:pt modelId="{CF373159-ADB7-4F0F-86F5-CB6ADEB86DC2}" type="pres">
      <dgm:prSet presAssocID="{71677FD5-7525-4E73-836C-E25A5D32C99C}" presName="childText" presStyleLbl="conFgAcc1" presStyleIdx="5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4E5CC6B6-9F62-4DCD-9881-4E0FC97A82EF}" type="pres">
      <dgm:prSet presAssocID="{E44FFC26-D49F-49B2-AFB7-F0CEB0A73A11}" presName="spaceBetweenRectangles" presStyleCnt="0"/>
      <dgm:spPr/>
    </dgm:pt>
    <dgm:pt modelId="{98882E61-D881-4D87-A4F7-717C78A16572}" type="pres">
      <dgm:prSet presAssocID="{D280E4A4-BC93-4211-ADFD-387B71956CFF}" presName="parentLin" presStyleCnt="0"/>
      <dgm:spPr/>
    </dgm:pt>
    <dgm:pt modelId="{0C2AD543-61D1-479D-AC76-D597EF826392}" type="pres">
      <dgm:prSet presAssocID="{D280E4A4-BC93-4211-ADFD-387B71956CFF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87B2D5B6-95D5-408A-8614-115DD3BB22CC}" type="pres">
      <dgm:prSet presAssocID="{D280E4A4-BC93-4211-ADFD-387B71956CFF}" presName="parentText" presStyleLbl="node1" presStyleIdx="6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ABF85-1F7E-4F8F-AD06-230D95375069}" type="pres">
      <dgm:prSet presAssocID="{D280E4A4-BC93-4211-ADFD-387B71956CFF}" presName="negativeSpace" presStyleCnt="0"/>
      <dgm:spPr/>
    </dgm:pt>
    <dgm:pt modelId="{5B4683D4-BF59-420A-B2B6-8051ADF78851}" type="pres">
      <dgm:prSet presAssocID="{D280E4A4-BC93-4211-ADFD-387B71956CFF}" presName="childText" presStyleLbl="conFgAcc1" presStyleIdx="6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E74F4FB-57A9-4EE6-A3D6-90139BC05D23}" type="pres">
      <dgm:prSet presAssocID="{0649E565-390B-493B-9756-66F93E29B7D6}" presName="spaceBetweenRectangles" presStyleCnt="0"/>
      <dgm:spPr/>
    </dgm:pt>
    <dgm:pt modelId="{08881596-8DD4-432D-9E57-E0F0A63330A3}" type="pres">
      <dgm:prSet presAssocID="{544C8A84-2450-48D6-992D-9CF8D468664C}" presName="parentLin" presStyleCnt="0"/>
      <dgm:spPr/>
    </dgm:pt>
    <dgm:pt modelId="{229F8A67-6932-452F-9E10-920CC86824D5}" type="pres">
      <dgm:prSet presAssocID="{544C8A84-2450-48D6-992D-9CF8D468664C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D994298F-8205-4873-A89D-8F72B832DF0F}" type="pres">
      <dgm:prSet presAssocID="{544C8A84-2450-48D6-992D-9CF8D468664C}" presName="parentText" presStyleLbl="node1" presStyleIdx="7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FC02-F7E0-48E3-8FDC-D64E84393375}" type="pres">
      <dgm:prSet presAssocID="{544C8A84-2450-48D6-992D-9CF8D468664C}" presName="negativeSpace" presStyleCnt="0"/>
      <dgm:spPr/>
    </dgm:pt>
    <dgm:pt modelId="{C43EABC7-C962-457E-9485-9D8D144CF3C8}" type="pres">
      <dgm:prSet presAssocID="{544C8A84-2450-48D6-992D-9CF8D468664C}" presName="childText" presStyleLbl="conFgAcc1" presStyleIdx="7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0904EBE6-AF29-43D9-82E5-2E101F803ED6}" type="pres">
      <dgm:prSet presAssocID="{1BA72B84-C5E7-4922-9F82-F8DB41DF3F35}" presName="spaceBetweenRectangles" presStyleCnt="0"/>
      <dgm:spPr/>
    </dgm:pt>
    <dgm:pt modelId="{B0A73ECF-ABA7-4024-BC74-FB314A799F09}" type="pres">
      <dgm:prSet presAssocID="{37EAF0CF-EDDA-4F37-9731-E67FE7AE65A7}" presName="parentLin" presStyleCnt="0"/>
      <dgm:spPr/>
    </dgm:pt>
    <dgm:pt modelId="{324B160A-C3E1-41DC-9BBB-804F97E413B0}" type="pres">
      <dgm:prSet presAssocID="{37EAF0CF-EDDA-4F37-9731-E67FE7AE65A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66898701-28AB-4200-BA1E-93B4720420E8}" type="pres">
      <dgm:prSet presAssocID="{37EAF0CF-EDDA-4F37-9731-E67FE7AE65A7}" presName="parentText" presStyleLbl="node1" presStyleIdx="8" presStyleCnt="9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83975-0CBD-422F-B2E2-4CC5F5CF04E3}" type="pres">
      <dgm:prSet presAssocID="{37EAF0CF-EDDA-4F37-9731-E67FE7AE65A7}" presName="negativeSpace" presStyleCnt="0"/>
      <dgm:spPr/>
    </dgm:pt>
    <dgm:pt modelId="{59838444-7299-4FFF-B72C-5AEABEBA836A}" type="pres">
      <dgm:prSet presAssocID="{37EAF0CF-EDDA-4F37-9731-E67FE7AE65A7}" presName="childText" presStyleLbl="conFgAcc1" presStyleIdx="8" presStyleCnt="9">
        <dgm:presLayoutVars>
          <dgm:bulletEnabled val="1"/>
        </dgm:presLayoutVars>
      </dgm:prSet>
      <dgm:spPr>
        <a:solidFill>
          <a:srgbClr val="AFF7FF">
            <a:alpha val="90000"/>
          </a:srgbClr>
        </a:solidFill>
        <a:effectLst>
          <a:innerShdw blurRad="63500" dist="50800" dir="8100000">
            <a:prstClr val="black">
              <a:alpha val="50000"/>
            </a:prstClr>
          </a:innerShdw>
        </a:effectLst>
      </dgm:spPr>
    </dgm:pt>
  </dgm:ptLst>
  <dgm:cxnLst>
    <dgm:cxn modelId="{FA54F5ED-448D-486A-80A9-F62A298309C9}" type="presOf" srcId="{83F0527A-4944-4C2A-B963-EB36107F489E}" destId="{86E3A4B6-BBC6-4E8B-ACFE-4FFADC7DA1DD}" srcOrd="0" destOrd="0" presId="urn:microsoft.com/office/officeart/2005/8/layout/list1"/>
    <dgm:cxn modelId="{25BA2423-972A-4291-8CD4-77F146BDF47F}" type="presOf" srcId="{37EAF0CF-EDDA-4F37-9731-E67FE7AE65A7}" destId="{324B160A-C3E1-41DC-9BBB-804F97E413B0}" srcOrd="0" destOrd="0" presId="urn:microsoft.com/office/officeart/2005/8/layout/list1"/>
    <dgm:cxn modelId="{7F57E26B-ED2C-4064-A174-4A9FC1F9B040}" type="presOf" srcId="{83F0527A-4944-4C2A-B963-EB36107F489E}" destId="{95F7B598-63C6-4B49-A995-D59DD7C291BA}" srcOrd="1" destOrd="0" presId="urn:microsoft.com/office/officeart/2005/8/layout/list1"/>
    <dgm:cxn modelId="{7C14AE88-A88D-4B04-8750-5AF257F85BCF}" srcId="{2B3037E3-C058-4B99-A5FD-3E2BC8F63CDC}" destId="{D280E4A4-BC93-4211-ADFD-387B71956CFF}" srcOrd="6" destOrd="0" parTransId="{4135F2E6-93FB-4CBA-9E88-10F1A06BEC8D}" sibTransId="{0649E565-390B-493B-9756-66F93E29B7D6}"/>
    <dgm:cxn modelId="{D127807B-12FB-44DC-8445-AB5272EAF8F1}" type="presOf" srcId="{80EB5BC6-7CA6-4945-A220-8BA0A4C672A7}" destId="{2F1C6AAE-8D2E-4E57-A431-688DE0E69776}" srcOrd="0" destOrd="0" presId="urn:microsoft.com/office/officeart/2005/8/layout/list1"/>
    <dgm:cxn modelId="{89A0CC10-8464-4E38-8E76-FE1679E0C7A2}" type="presOf" srcId="{D280E4A4-BC93-4211-ADFD-387B71956CFF}" destId="{0C2AD543-61D1-479D-AC76-D597EF826392}" srcOrd="0" destOrd="0" presId="urn:microsoft.com/office/officeart/2005/8/layout/list1"/>
    <dgm:cxn modelId="{F75268DF-CA5C-460A-B0B0-1B6933318EFD}" type="presOf" srcId="{7FE30E1E-0842-476F-9C9A-03BE254D6A7A}" destId="{F625A675-2FD4-4C4C-82D0-4C254B9E8420}" srcOrd="0" destOrd="0" presId="urn:microsoft.com/office/officeart/2005/8/layout/list1"/>
    <dgm:cxn modelId="{A2884391-D0EA-4473-A39F-C910D3AD8F37}" srcId="{2B3037E3-C058-4B99-A5FD-3E2BC8F63CDC}" destId="{71677FD5-7525-4E73-836C-E25A5D32C99C}" srcOrd="5" destOrd="0" parTransId="{156041A5-A155-4DC1-B2B2-46AF7E6E6BA6}" sibTransId="{E44FFC26-D49F-49B2-AFB7-F0CEB0A73A11}"/>
    <dgm:cxn modelId="{D579F4EF-B316-4349-9BCA-9C0C52C255EE}" srcId="{2B3037E3-C058-4B99-A5FD-3E2BC8F63CDC}" destId="{ADE56574-8925-4385-8D55-9B9390397656}" srcOrd="1" destOrd="0" parTransId="{D4038D7A-25D1-4035-B419-6A675CB44B46}" sibTransId="{2F1997F8-8927-4598-B97E-2F5B4264E834}"/>
    <dgm:cxn modelId="{272064A8-A587-44F0-9A43-39BA99BDEA2F}" type="presOf" srcId="{D280E4A4-BC93-4211-ADFD-387B71956CFF}" destId="{87B2D5B6-95D5-408A-8614-115DD3BB22CC}" srcOrd="1" destOrd="0" presId="urn:microsoft.com/office/officeart/2005/8/layout/list1"/>
    <dgm:cxn modelId="{817703FC-5532-4279-B036-E2F0DE15EEE2}" srcId="{2B3037E3-C058-4B99-A5FD-3E2BC8F63CDC}" destId="{83F0527A-4944-4C2A-B963-EB36107F489E}" srcOrd="2" destOrd="0" parTransId="{D60FCEFE-391A-434B-A226-A970BCED91BD}" sibTransId="{07BC316A-E2E2-43EF-8155-EF1D8C8D2BEA}"/>
    <dgm:cxn modelId="{0248BB86-AB8F-4F54-967F-26BBFF91CFE3}" type="presOf" srcId="{ADE56574-8925-4385-8D55-9B9390397656}" destId="{3E6645A1-8B0C-45D1-8E2A-438EF112A5BC}" srcOrd="1" destOrd="0" presId="urn:microsoft.com/office/officeart/2005/8/layout/list1"/>
    <dgm:cxn modelId="{56D0AA25-506A-498B-B255-8CE645646E53}" type="presOf" srcId="{ADE56574-8925-4385-8D55-9B9390397656}" destId="{5C3A392A-E85D-4392-AFEE-E0C6F722E65A}" srcOrd="0" destOrd="0" presId="urn:microsoft.com/office/officeart/2005/8/layout/list1"/>
    <dgm:cxn modelId="{644BF47F-6190-4D34-B79F-639A908769A6}" srcId="{2B3037E3-C058-4B99-A5FD-3E2BC8F63CDC}" destId="{7FE30E1E-0842-476F-9C9A-03BE254D6A7A}" srcOrd="4" destOrd="0" parTransId="{ECB6F475-0CF5-4A22-9538-21D20725D3F3}" sibTransId="{80257688-DEF0-4FF9-8918-108358CA7149}"/>
    <dgm:cxn modelId="{F4950E21-4DC6-4678-A1D8-A6A2A1A5A03C}" type="presOf" srcId="{37EAF0CF-EDDA-4F37-9731-E67FE7AE65A7}" destId="{66898701-28AB-4200-BA1E-93B4720420E8}" srcOrd="1" destOrd="0" presId="urn:microsoft.com/office/officeart/2005/8/layout/list1"/>
    <dgm:cxn modelId="{10034F37-88DA-4F9D-BAD8-086F510DAF79}" srcId="{2B3037E3-C058-4B99-A5FD-3E2BC8F63CDC}" destId="{80EB5BC6-7CA6-4945-A220-8BA0A4C672A7}" srcOrd="0" destOrd="0" parTransId="{A81EC9C7-5007-4BB5-9051-E1362853F513}" sibTransId="{ECB7BC16-12DD-4C46-8CB3-509068A02004}"/>
    <dgm:cxn modelId="{F584747A-D137-474F-8B3F-0FA45E1C346D}" type="presOf" srcId="{2B3037E3-C058-4B99-A5FD-3E2BC8F63CDC}" destId="{5DCE42A0-D4A8-4EF1-8DE3-18745CD90D65}" srcOrd="0" destOrd="0" presId="urn:microsoft.com/office/officeart/2005/8/layout/list1"/>
    <dgm:cxn modelId="{A5F43F9A-2EBB-4433-9D37-8BCB7FCC02F4}" type="presOf" srcId="{71677FD5-7525-4E73-836C-E25A5D32C99C}" destId="{B036D4E1-A248-49C1-B759-CC3A8D3FCAA8}" srcOrd="0" destOrd="0" presId="urn:microsoft.com/office/officeart/2005/8/layout/list1"/>
    <dgm:cxn modelId="{371E9C17-AC2C-49F7-B377-52F80E223528}" type="presOf" srcId="{F1CDCD1B-E6C1-48E3-ADFE-A5A92DE3FE61}" destId="{AC07826A-2E70-49DA-B8C7-2BB868C76CDE}" srcOrd="1" destOrd="0" presId="urn:microsoft.com/office/officeart/2005/8/layout/list1"/>
    <dgm:cxn modelId="{B86A8AF7-0727-4C64-8F9F-A040BD7CA69D}" type="presOf" srcId="{7FE30E1E-0842-476F-9C9A-03BE254D6A7A}" destId="{2C5F3B6E-FFA9-486F-8804-3A5BB25D13AB}" srcOrd="1" destOrd="0" presId="urn:microsoft.com/office/officeart/2005/8/layout/list1"/>
    <dgm:cxn modelId="{693B8114-8388-4755-BD66-8598259E44FD}" type="presOf" srcId="{F1CDCD1B-E6C1-48E3-ADFE-A5A92DE3FE61}" destId="{E18CACA0-4F62-4C1E-9036-8157290B4A9D}" srcOrd="0" destOrd="0" presId="urn:microsoft.com/office/officeart/2005/8/layout/list1"/>
    <dgm:cxn modelId="{EF61BEB5-D1D3-4640-B574-C983B40AA445}" type="presOf" srcId="{71677FD5-7525-4E73-836C-E25A5D32C99C}" destId="{06E8BC28-D9FD-4D2B-9161-B1C60B13F2B9}" srcOrd="1" destOrd="0" presId="urn:microsoft.com/office/officeart/2005/8/layout/list1"/>
    <dgm:cxn modelId="{79BAC36F-C94A-4263-B419-BAE750F8A615}" type="presOf" srcId="{80EB5BC6-7CA6-4945-A220-8BA0A4C672A7}" destId="{503DE45D-DA6C-4E05-9954-8C112231F876}" srcOrd="1" destOrd="0" presId="urn:microsoft.com/office/officeart/2005/8/layout/list1"/>
    <dgm:cxn modelId="{D2029BB5-BEFC-430D-9851-A52C389DA2FF}" srcId="{2B3037E3-C058-4B99-A5FD-3E2BC8F63CDC}" destId="{37EAF0CF-EDDA-4F37-9731-E67FE7AE65A7}" srcOrd="8" destOrd="0" parTransId="{597696C0-A919-4D50-BEF5-D9B63A6B11AC}" sibTransId="{9BF3EE37-D0F8-47C6-82E6-9D1326B9DC5D}"/>
    <dgm:cxn modelId="{068F4986-DE5C-4EB5-8190-D8102B91C73F}" srcId="{2B3037E3-C058-4B99-A5FD-3E2BC8F63CDC}" destId="{544C8A84-2450-48D6-992D-9CF8D468664C}" srcOrd="7" destOrd="0" parTransId="{5A8CF88C-A5EB-495E-9D36-A951B5040A96}" sibTransId="{1BA72B84-C5E7-4922-9F82-F8DB41DF3F35}"/>
    <dgm:cxn modelId="{9D3D07D3-D325-40C3-A56C-B44C545EBE8F}" srcId="{2B3037E3-C058-4B99-A5FD-3E2BC8F63CDC}" destId="{F1CDCD1B-E6C1-48E3-ADFE-A5A92DE3FE61}" srcOrd="3" destOrd="0" parTransId="{22181FF0-E12E-4274-8679-DE49F097C8FA}" sibTransId="{AF23CAA9-2275-42E1-9DFF-ED2F4CD0BEBD}"/>
    <dgm:cxn modelId="{E4097BA5-D36A-42C5-874F-6C45D5C3E7B6}" type="presOf" srcId="{544C8A84-2450-48D6-992D-9CF8D468664C}" destId="{229F8A67-6932-452F-9E10-920CC86824D5}" srcOrd="0" destOrd="0" presId="urn:microsoft.com/office/officeart/2005/8/layout/list1"/>
    <dgm:cxn modelId="{E1EDC0CB-0057-4BB2-91B1-921FD52ADA94}" type="presOf" srcId="{544C8A84-2450-48D6-992D-9CF8D468664C}" destId="{D994298F-8205-4873-A89D-8F72B832DF0F}" srcOrd="1" destOrd="0" presId="urn:microsoft.com/office/officeart/2005/8/layout/list1"/>
    <dgm:cxn modelId="{198AE791-388B-4EE8-8295-525F7A0B8DD0}" type="presParOf" srcId="{5DCE42A0-D4A8-4EF1-8DE3-18745CD90D65}" destId="{92FA593A-6806-4428-89AF-883828DBF3DB}" srcOrd="0" destOrd="0" presId="urn:microsoft.com/office/officeart/2005/8/layout/list1"/>
    <dgm:cxn modelId="{7B44F610-D751-4F03-B53C-1E4312119983}" type="presParOf" srcId="{92FA593A-6806-4428-89AF-883828DBF3DB}" destId="{2F1C6AAE-8D2E-4E57-A431-688DE0E69776}" srcOrd="0" destOrd="0" presId="urn:microsoft.com/office/officeart/2005/8/layout/list1"/>
    <dgm:cxn modelId="{34CE3D5A-EE6E-4F0E-BF06-55FE663624BB}" type="presParOf" srcId="{92FA593A-6806-4428-89AF-883828DBF3DB}" destId="{503DE45D-DA6C-4E05-9954-8C112231F876}" srcOrd="1" destOrd="0" presId="urn:microsoft.com/office/officeart/2005/8/layout/list1"/>
    <dgm:cxn modelId="{25800AB8-55D4-4B33-83AE-0B7FE53D4A28}" type="presParOf" srcId="{5DCE42A0-D4A8-4EF1-8DE3-18745CD90D65}" destId="{3C0877C2-080A-4F70-866E-2A4D1AE97BA5}" srcOrd="1" destOrd="0" presId="urn:microsoft.com/office/officeart/2005/8/layout/list1"/>
    <dgm:cxn modelId="{0918834C-F29B-4789-9072-3DC41A4084B7}" type="presParOf" srcId="{5DCE42A0-D4A8-4EF1-8DE3-18745CD90D65}" destId="{5F324723-563A-439F-BB9B-05EEE252769F}" srcOrd="2" destOrd="0" presId="urn:microsoft.com/office/officeart/2005/8/layout/list1"/>
    <dgm:cxn modelId="{DA389C47-F9B9-4C7C-BC3F-45E08247C1FB}" type="presParOf" srcId="{5DCE42A0-D4A8-4EF1-8DE3-18745CD90D65}" destId="{95F66BE6-31BB-4661-8AF9-263D24A84286}" srcOrd="3" destOrd="0" presId="urn:microsoft.com/office/officeart/2005/8/layout/list1"/>
    <dgm:cxn modelId="{792ECAD4-1443-465D-9A88-EF3BB1BCCFAF}" type="presParOf" srcId="{5DCE42A0-D4A8-4EF1-8DE3-18745CD90D65}" destId="{14A93504-CE2B-4306-92C3-8B21FA40D6CB}" srcOrd="4" destOrd="0" presId="urn:microsoft.com/office/officeart/2005/8/layout/list1"/>
    <dgm:cxn modelId="{AA2258CD-84E8-4A14-B9FA-AFB547A20F4D}" type="presParOf" srcId="{14A93504-CE2B-4306-92C3-8B21FA40D6CB}" destId="{5C3A392A-E85D-4392-AFEE-E0C6F722E65A}" srcOrd="0" destOrd="0" presId="urn:microsoft.com/office/officeart/2005/8/layout/list1"/>
    <dgm:cxn modelId="{62678935-CF1A-4B60-B081-5CE187A605BB}" type="presParOf" srcId="{14A93504-CE2B-4306-92C3-8B21FA40D6CB}" destId="{3E6645A1-8B0C-45D1-8E2A-438EF112A5BC}" srcOrd="1" destOrd="0" presId="urn:microsoft.com/office/officeart/2005/8/layout/list1"/>
    <dgm:cxn modelId="{4501A5C1-7145-4079-A191-E322CE45F417}" type="presParOf" srcId="{5DCE42A0-D4A8-4EF1-8DE3-18745CD90D65}" destId="{1155FAF6-A776-4917-A1D3-061984E8058B}" srcOrd="5" destOrd="0" presId="urn:microsoft.com/office/officeart/2005/8/layout/list1"/>
    <dgm:cxn modelId="{258AA186-68EA-4076-9DFA-F0D8E51B6591}" type="presParOf" srcId="{5DCE42A0-D4A8-4EF1-8DE3-18745CD90D65}" destId="{4CE89555-835A-4796-A0E3-09FB22860B74}" srcOrd="6" destOrd="0" presId="urn:microsoft.com/office/officeart/2005/8/layout/list1"/>
    <dgm:cxn modelId="{36DEDA26-C437-4653-87D7-C0C9777C298E}" type="presParOf" srcId="{5DCE42A0-D4A8-4EF1-8DE3-18745CD90D65}" destId="{BF89365A-AE5D-4C3E-928E-3EAB8B3EB422}" srcOrd="7" destOrd="0" presId="urn:microsoft.com/office/officeart/2005/8/layout/list1"/>
    <dgm:cxn modelId="{3696E933-2685-46F1-9A2D-74D713E908C9}" type="presParOf" srcId="{5DCE42A0-D4A8-4EF1-8DE3-18745CD90D65}" destId="{D41B439B-B6E0-4E04-9DBD-8AB4B489A11D}" srcOrd="8" destOrd="0" presId="urn:microsoft.com/office/officeart/2005/8/layout/list1"/>
    <dgm:cxn modelId="{EE45C022-DD2F-458F-9387-678EAD0DD182}" type="presParOf" srcId="{D41B439B-B6E0-4E04-9DBD-8AB4B489A11D}" destId="{86E3A4B6-BBC6-4E8B-ACFE-4FFADC7DA1DD}" srcOrd="0" destOrd="0" presId="urn:microsoft.com/office/officeart/2005/8/layout/list1"/>
    <dgm:cxn modelId="{FC15CC29-281F-43EA-84FB-9F3D0A8DF706}" type="presParOf" srcId="{D41B439B-B6E0-4E04-9DBD-8AB4B489A11D}" destId="{95F7B598-63C6-4B49-A995-D59DD7C291BA}" srcOrd="1" destOrd="0" presId="urn:microsoft.com/office/officeart/2005/8/layout/list1"/>
    <dgm:cxn modelId="{C61F798C-DED4-4B38-8572-820A1A45626A}" type="presParOf" srcId="{5DCE42A0-D4A8-4EF1-8DE3-18745CD90D65}" destId="{4E419FC9-F6EE-4117-90C5-97457E876689}" srcOrd="9" destOrd="0" presId="urn:microsoft.com/office/officeart/2005/8/layout/list1"/>
    <dgm:cxn modelId="{E8EEAE67-1264-454C-A409-D623275E9D1E}" type="presParOf" srcId="{5DCE42A0-D4A8-4EF1-8DE3-18745CD90D65}" destId="{0FC08F35-BC85-477E-9C96-53F6AD9377DE}" srcOrd="10" destOrd="0" presId="urn:microsoft.com/office/officeart/2005/8/layout/list1"/>
    <dgm:cxn modelId="{45F2C8F8-266F-46CD-94A9-01D8DC7C2B46}" type="presParOf" srcId="{5DCE42A0-D4A8-4EF1-8DE3-18745CD90D65}" destId="{210B8B94-5C63-4CC8-BB8C-20F5DD56B4A7}" srcOrd="11" destOrd="0" presId="urn:microsoft.com/office/officeart/2005/8/layout/list1"/>
    <dgm:cxn modelId="{B54CC6C6-6EFC-489B-B3E6-20FF20C4FBEE}" type="presParOf" srcId="{5DCE42A0-D4A8-4EF1-8DE3-18745CD90D65}" destId="{0538FFCD-17DC-4E0E-84EF-486AA7FDEA8D}" srcOrd="12" destOrd="0" presId="urn:microsoft.com/office/officeart/2005/8/layout/list1"/>
    <dgm:cxn modelId="{1F030454-93C0-441D-A9CC-46654EB81434}" type="presParOf" srcId="{0538FFCD-17DC-4E0E-84EF-486AA7FDEA8D}" destId="{E18CACA0-4F62-4C1E-9036-8157290B4A9D}" srcOrd="0" destOrd="0" presId="urn:microsoft.com/office/officeart/2005/8/layout/list1"/>
    <dgm:cxn modelId="{8AB50945-5378-4A7E-9AA6-E9A1ACED0A79}" type="presParOf" srcId="{0538FFCD-17DC-4E0E-84EF-486AA7FDEA8D}" destId="{AC07826A-2E70-49DA-B8C7-2BB868C76CDE}" srcOrd="1" destOrd="0" presId="urn:microsoft.com/office/officeart/2005/8/layout/list1"/>
    <dgm:cxn modelId="{E6E2994D-117B-41F7-A850-EC0C04038681}" type="presParOf" srcId="{5DCE42A0-D4A8-4EF1-8DE3-18745CD90D65}" destId="{976561D8-AB33-47AF-8943-110B595FD394}" srcOrd="13" destOrd="0" presId="urn:microsoft.com/office/officeart/2005/8/layout/list1"/>
    <dgm:cxn modelId="{6E50DC7E-18FF-4978-84F1-A4B02117574B}" type="presParOf" srcId="{5DCE42A0-D4A8-4EF1-8DE3-18745CD90D65}" destId="{4C226FB9-51E7-4441-8BEE-2B12CCB482DB}" srcOrd="14" destOrd="0" presId="urn:microsoft.com/office/officeart/2005/8/layout/list1"/>
    <dgm:cxn modelId="{8BFBA520-E0C4-40C6-903C-EE9F72A20CF4}" type="presParOf" srcId="{5DCE42A0-D4A8-4EF1-8DE3-18745CD90D65}" destId="{38DE4CA0-1FEB-474B-ADCD-F038504D1BBE}" srcOrd="15" destOrd="0" presId="urn:microsoft.com/office/officeart/2005/8/layout/list1"/>
    <dgm:cxn modelId="{2DD802EF-A76B-43F3-80CA-59F4097DA597}" type="presParOf" srcId="{5DCE42A0-D4A8-4EF1-8DE3-18745CD90D65}" destId="{0BA0C956-2C4A-4960-B0F5-D829D6C9A3A5}" srcOrd="16" destOrd="0" presId="urn:microsoft.com/office/officeart/2005/8/layout/list1"/>
    <dgm:cxn modelId="{63F2D9F3-386A-4D2B-A96C-695A63BB3D46}" type="presParOf" srcId="{0BA0C956-2C4A-4960-B0F5-D829D6C9A3A5}" destId="{F625A675-2FD4-4C4C-82D0-4C254B9E8420}" srcOrd="0" destOrd="0" presId="urn:microsoft.com/office/officeart/2005/8/layout/list1"/>
    <dgm:cxn modelId="{7E15F7E4-171E-4080-A23B-91F51156D2CD}" type="presParOf" srcId="{0BA0C956-2C4A-4960-B0F5-D829D6C9A3A5}" destId="{2C5F3B6E-FFA9-486F-8804-3A5BB25D13AB}" srcOrd="1" destOrd="0" presId="urn:microsoft.com/office/officeart/2005/8/layout/list1"/>
    <dgm:cxn modelId="{64985BD9-BBC1-4FD3-9423-95D0086BC04F}" type="presParOf" srcId="{5DCE42A0-D4A8-4EF1-8DE3-18745CD90D65}" destId="{C9AFC322-7075-48A8-B96E-69C5329771C8}" srcOrd="17" destOrd="0" presId="urn:microsoft.com/office/officeart/2005/8/layout/list1"/>
    <dgm:cxn modelId="{B6CDD513-1798-4343-B1D7-E9D63237EAC1}" type="presParOf" srcId="{5DCE42A0-D4A8-4EF1-8DE3-18745CD90D65}" destId="{C8ABF6A3-A5FD-46F2-96E1-B669670EC497}" srcOrd="18" destOrd="0" presId="urn:microsoft.com/office/officeart/2005/8/layout/list1"/>
    <dgm:cxn modelId="{7A776826-B002-4A4B-B5E0-4C36088200CC}" type="presParOf" srcId="{5DCE42A0-D4A8-4EF1-8DE3-18745CD90D65}" destId="{3E3FA839-BA78-4B72-8840-E97967D199DD}" srcOrd="19" destOrd="0" presId="urn:microsoft.com/office/officeart/2005/8/layout/list1"/>
    <dgm:cxn modelId="{F82EDD09-B9C4-4B7B-A360-D09FB6855C14}" type="presParOf" srcId="{5DCE42A0-D4A8-4EF1-8DE3-18745CD90D65}" destId="{3DC6E7EB-FDDD-48FC-888D-559269845692}" srcOrd="20" destOrd="0" presId="urn:microsoft.com/office/officeart/2005/8/layout/list1"/>
    <dgm:cxn modelId="{1D4EC8CE-02F1-45F2-9A36-3FB667854004}" type="presParOf" srcId="{3DC6E7EB-FDDD-48FC-888D-559269845692}" destId="{B036D4E1-A248-49C1-B759-CC3A8D3FCAA8}" srcOrd="0" destOrd="0" presId="urn:microsoft.com/office/officeart/2005/8/layout/list1"/>
    <dgm:cxn modelId="{E95261C9-BF03-474F-9B0B-02282E1E961F}" type="presParOf" srcId="{3DC6E7EB-FDDD-48FC-888D-559269845692}" destId="{06E8BC28-D9FD-4D2B-9161-B1C60B13F2B9}" srcOrd="1" destOrd="0" presId="urn:microsoft.com/office/officeart/2005/8/layout/list1"/>
    <dgm:cxn modelId="{81B52CAF-4FE5-485C-B5DF-7E65845DE648}" type="presParOf" srcId="{5DCE42A0-D4A8-4EF1-8DE3-18745CD90D65}" destId="{5BEA113C-8293-4A77-BA00-A86842FD1EE8}" srcOrd="21" destOrd="0" presId="urn:microsoft.com/office/officeart/2005/8/layout/list1"/>
    <dgm:cxn modelId="{CA282F39-6AFE-41A2-B98D-AFEB843D182A}" type="presParOf" srcId="{5DCE42A0-D4A8-4EF1-8DE3-18745CD90D65}" destId="{CF373159-ADB7-4F0F-86F5-CB6ADEB86DC2}" srcOrd="22" destOrd="0" presId="urn:microsoft.com/office/officeart/2005/8/layout/list1"/>
    <dgm:cxn modelId="{FCAA822E-FE58-4DF6-A87B-5834A1062947}" type="presParOf" srcId="{5DCE42A0-D4A8-4EF1-8DE3-18745CD90D65}" destId="{4E5CC6B6-9F62-4DCD-9881-4E0FC97A82EF}" srcOrd="23" destOrd="0" presId="urn:microsoft.com/office/officeart/2005/8/layout/list1"/>
    <dgm:cxn modelId="{5D229A15-4B04-48DD-8D98-8255DA02B481}" type="presParOf" srcId="{5DCE42A0-D4A8-4EF1-8DE3-18745CD90D65}" destId="{98882E61-D881-4D87-A4F7-717C78A16572}" srcOrd="24" destOrd="0" presId="urn:microsoft.com/office/officeart/2005/8/layout/list1"/>
    <dgm:cxn modelId="{6291367F-4D5C-4F16-9832-1C4BAC0BDE4C}" type="presParOf" srcId="{98882E61-D881-4D87-A4F7-717C78A16572}" destId="{0C2AD543-61D1-479D-AC76-D597EF826392}" srcOrd="0" destOrd="0" presId="urn:microsoft.com/office/officeart/2005/8/layout/list1"/>
    <dgm:cxn modelId="{A7C7EB20-2EA4-443B-9CE2-E166F5C36D89}" type="presParOf" srcId="{98882E61-D881-4D87-A4F7-717C78A16572}" destId="{87B2D5B6-95D5-408A-8614-115DD3BB22CC}" srcOrd="1" destOrd="0" presId="urn:microsoft.com/office/officeart/2005/8/layout/list1"/>
    <dgm:cxn modelId="{6D560AF1-B79C-414F-A2CD-74AEA7B413ED}" type="presParOf" srcId="{5DCE42A0-D4A8-4EF1-8DE3-18745CD90D65}" destId="{2F2ABF85-1F7E-4F8F-AD06-230D95375069}" srcOrd="25" destOrd="0" presId="urn:microsoft.com/office/officeart/2005/8/layout/list1"/>
    <dgm:cxn modelId="{8BA29174-09CB-4207-859A-DBF4DC9FEEC3}" type="presParOf" srcId="{5DCE42A0-D4A8-4EF1-8DE3-18745CD90D65}" destId="{5B4683D4-BF59-420A-B2B6-8051ADF78851}" srcOrd="26" destOrd="0" presId="urn:microsoft.com/office/officeart/2005/8/layout/list1"/>
    <dgm:cxn modelId="{4DEF8F0A-DCEC-4731-9BEC-6921E1911BBC}" type="presParOf" srcId="{5DCE42A0-D4A8-4EF1-8DE3-18745CD90D65}" destId="{EE74F4FB-57A9-4EE6-A3D6-90139BC05D23}" srcOrd="27" destOrd="0" presId="urn:microsoft.com/office/officeart/2005/8/layout/list1"/>
    <dgm:cxn modelId="{CC0BE5A5-6BD1-403A-998B-B084CE10351E}" type="presParOf" srcId="{5DCE42A0-D4A8-4EF1-8DE3-18745CD90D65}" destId="{08881596-8DD4-432D-9E57-E0F0A63330A3}" srcOrd="28" destOrd="0" presId="urn:microsoft.com/office/officeart/2005/8/layout/list1"/>
    <dgm:cxn modelId="{078156C5-E8B4-4926-A6EA-0638D0ABA9CC}" type="presParOf" srcId="{08881596-8DD4-432D-9E57-E0F0A63330A3}" destId="{229F8A67-6932-452F-9E10-920CC86824D5}" srcOrd="0" destOrd="0" presId="urn:microsoft.com/office/officeart/2005/8/layout/list1"/>
    <dgm:cxn modelId="{29C18A80-B31C-4CFC-8EB7-B0B185F48DE1}" type="presParOf" srcId="{08881596-8DD4-432D-9E57-E0F0A63330A3}" destId="{D994298F-8205-4873-A89D-8F72B832DF0F}" srcOrd="1" destOrd="0" presId="urn:microsoft.com/office/officeart/2005/8/layout/list1"/>
    <dgm:cxn modelId="{8F305948-79EA-49B1-92F6-D6584BD1B846}" type="presParOf" srcId="{5DCE42A0-D4A8-4EF1-8DE3-18745CD90D65}" destId="{4964FC02-F7E0-48E3-8FDC-D64E84393375}" srcOrd="29" destOrd="0" presId="urn:microsoft.com/office/officeart/2005/8/layout/list1"/>
    <dgm:cxn modelId="{F3992C5A-5CB4-4E92-BFCE-FF3E114005CB}" type="presParOf" srcId="{5DCE42A0-D4A8-4EF1-8DE3-18745CD90D65}" destId="{C43EABC7-C962-457E-9485-9D8D144CF3C8}" srcOrd="30" destOrd="0" presId="urn:microsoft.com/office/officeart/2005/8/layout/list1"/>
    <dgm:cxn modelId="{A332666E-FB93-4A99-B845-EF6A58273B12}" type="presParOf" srcId="{5DCE42A0-D4A8-4EF1-8DE3-18745CD90D65}" destId="{0904EBE6-AF29-43D9-82E5-2E101F803ED6}" srcOrd="31" destOrd="0" presId="urn:microsoft.com/office/officeart/2005/8/layout/list1"/>
    <dgm:cxn modelId="{4F0ABFF6-6B5C-4C4C-B15C-37F58797138C}" type="presParOf" srcId="{5DCE42A0-D4A8-4EF1-8DE3-18745CD90D65}" destId="{B0A73ECF-ABA7-4024-BC74-FB314A799F09}" srcOrd="32" destOrd="0" presId="urn:microsoft.com/office/officeart/2005/8/layout/list1"/>
    <dgm:cxn modelId="{3C931364-346A-4DE2-9ADE-33590EF4A901}" type="presParOf" srcId="{B0A73ECF-ABA7-4024-BC74-FB314A799F09}" destId="{324B160A-C3E1-41DC-9BBB-804F97E413B0}" srcOrd="0" destOrd="0" presId="urn:microsoft.com/office/officeart/2005/8/layout/list1"/>
    <dgm:cxn modelId="{54B52D36-6E82-4568-AD67-0D1C09077287}" type="presParOf" srcId="{B0A73ECF-ABA7-4024-BC74-FB314A799F09}" destId="{66898701-28AB-4200-BA1E-93B4720420E8}" srcOrd="1" destOrd="0" presId="urn:microsoft.com/office/officeart/2005/8/layout/list1"/>
    <dgm:cxn modelId="{19EECBFB-1542-444A-B2FF-A8692A2F29A0}" type="presParOf" srcId="{5DCE42A0-D4A8-4EF1-8DE3-18745CD90D65}" destId="{09083975-0CBD-422F-B2E2-4CC5F5CF04E3}" srcOrd="33" destOrd="0" presId="urn:microsoft.com/office/officeart/2005/8/layout/list1"/>
    <dgm:cxn modelId="{513098B7-F8B4-428F-96AA-8A0F91940298}" type="presParOf" srcId="{5DCE42A0-D4A8-4EF1-8DE3-18745CD90D65}" destId="{59838444-7299-4FFF-B72C-5AEABEBA836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8A6FB-14D4-4A38-966C-4C8752D8FFE9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9DB7DCE3-9150-44F2-8EF4-4402E6414E63}">
      <dgm:prSet phldrT="[Текст]" custT="1"/>
      <dgm:spPr>
        <a:ln>
          <a:solidFill>
            <a:srgbClr val="FF0000"/>
          </a:solidFill>
        </a:ln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gm:spPr>
      <dgm:t>
        <a:bodyPr/>
        <a:lstStyle/>
        <a:p>
          <a:r>
            <a:rPr 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состояния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43905-CA65-4E11-A33D-A44666B032F0}" type="parTrans" cxnId="{C7139471-E0BE-4282-9C82-BE5154B633A3}">
      <dgm:prSet/>
      <dgm:spPr/>
      <dgm:t>
        <a:bodyPr/>
        <a:lstStyle/>
        <a:p>
          <a:endParaRPr lang="ru-RU"/>
        </a:p>
      </dgm:t>
    </dgm:pt>
    <dgm:pt modelId="{9E92F7A3-C85F-45AD-A1EA-BF0B741B7AF9}" type="sibTrans" cxnId="{C7139471-E0BE-4282-9C82-BE5154B633A3}">
      <dgm:prSet/>
      <dgm:spPr/>
      <dgm:t>
        <a:bodyPr/>
        <a:lstStyle/>
        <a:p>
          <a:endParaRPr lang="ru-RU"/>
        </a:p>
      </dgm:t>
    </dgm:pt>
    <dgm:pt modelId="{25EB7F44-9B4A-467D-A394-5D52C46DC400}">
      <dgm:prSet phldrT="[Текст]" custT="1"/>
      <dgm:spPr>
        <a:ln>
          <a:solidFill>
            <a:srgbClr val="FF0000"/>
          </a:solidFill>
        </a:ln>
        <a:scene3d>
          <a:camera prst="orthographicFront"/>
          <a:lightRig rig="flat" dir="t"/>
        </a:scene3d>
        <a:sp3d z="190500" extrusionH="12700" prstMaterial="plastic">
          <a:bevelT w="50800" h="50800" prst="cross"/>
        </a:sp3d>
      </dgm:spPr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фактического состояния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EE85E-1C37-4CDC-919E-E93F0A222585}" type="parTrans" cxnId="{8BAA8634-FD24-41B2-8363-FE43DE64C599}">
      <dgm:prSet/>
      <dgm:spPr/>
      <dgm:t>
        <a:bodyPr/>
        <a:lstStyle/>
        <a:p>
          <a:endParaRPr lang="ru-RU"/>
        </a:p>
      </dgm:t>
    </dgm:pt>
    <dgm:pt modelId="{30E563B6-CE6F-47F1-A484-FEDCF3A1D019}" type="sibTrans" cxnId="{8BAA8634-FD24-41B2-8363-FE43DE64C599}">
      <dgm:prSet/>
      <dgm:spPr/>
      <dgm:t>
        <a:bodyPr/>
        <a:lstStyle/>
        <a:p>
          <a:endParaRPr lang="ru-RU"/>
        </a:p>
      </dgm:t>
    </dgm:pt>
    <dgm:pt modelId="{9110557B-0A57-4E2F-A52D-91A0C8EF218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проблем при помощи сопоставления системы целей и результатов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E775E-D470-4377-8470-0B5E9D1E3DAE}" type="parTrans" cxnId="{BF38F1EA-170B-4548-A286-0AB685FF68A9}">
      <dgm:prSet/>
      <dgm:spPr/>
      <dgm:t>
        <a:bodyPr/>
        <a:lstStyle/>
        <a:p>
          <a:endParaRPr lang="ru-RU"/>
        </a:p>
      </dgm:t>
    </dgm:pt>
    <dgm:pt modelId="{79F5D22F-4FC1-4A0B-8544-558C234E272A}" type="sibTrans" cxnId="{BF38F1EA-170B-4548-A286-0AB685FF68A9}">
      <dgm:prSet/>
      <dgm:spPr/>
      <dgm:t>
        <a:bodyPr/>
        <a:lstStyle/>
        <a:p>
          <a:endParaRPr lang="ru-RU"/>
        </a:p>
      </dgm:t>
    </dgm:pt>
    <dgm:pt modelId="{46BEB21F-14A9-4E5A-9FEC-6FCF36560BC7}">
      <dgm:prSet custT="1"/>
      <dgm:spPr>
        <a:ln>
          <a:solidFill>
            <a:srgbClr val="FF0000"/>
          </a:solidFill>
        </a:ln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структурирование имеющихся проблем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EFE14-787E-4FBD-8F5B-D9ADE44921C6}" type="parTrans" cxnId="{98B591E1-CBCC-4DC7-BDCB-7F8B7F1C70E5}">
      <dgm:prSet/>
      <dgm:spPr/>
      <dgm:t>
        <a:bodyPr/>
        <a:lstStyle/>
        <a:p>
          <a:endParaRPr lang="ru-RU"/>
        </a:p>
      </dgm:t>
    </dgm:pt>
    <dgm:pt modelId="{F8FFBD0E-535C-48DA-AC42-138EA40B8E63}" type="sibTrans" cxnId="{98B591E1-CBCC-4DC7-BDCB-7F8B7F1C70E5}">
      <dgm:prSet/>
      <dgm:spPr/>
      <dgm:t>
        <a:bodyPr/>
        <a:lstStyle/>
        <a:p>
          <a:endParaRPr lang="ru-RU"/>
        </a:p>
      </dgm:t>
    </dgm:pt>
    <dgm:pt modelId="{1D9A02F1-8282-4C44-8CF4-91B6E46633A2}" type="pres">
      <dgm:prSet presAssocID="{60A8A6FB-14D4-4A38-966C-4C8752D8FFE9}" presName="compositeShape" presStyleCnt="0">
        <dgm:presLayoutVars>
          <dgm:dir/>
          <dgm:resizeHandles/>
        </dgm:presLayoutVars>
      </dgm:prSet>
      <dgm:spPr/>
    </dgm:pt>
    <dgm:pt modelId="{09F623AF-C68D-400C-B2FF-73FD608814CD}" type="pres">
      <dgm:prSet presAssocID="{60A8A6FB-14D4-4A38-966C-4C8752D8FFE9}" presName="pyramid" presStyleLbl="node1" presStyleIdx="0" presStyleCnt="1" custLinFactNeighborX="15000" custLinFactNeighborY="-1408"/>
      <dgm:spPr>
        <a:solidFill>
          <a:srgbClr val="FF0000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AFDE6E1C-959D-4CE0-852E-D52217289720}" type="pres">
      <dgm:prSet presAssocID="{60A8A6FB-14D4-4A38-966C-4C8752D8FFE9}" presName="theList" presStyleCnt="0"/>
      <dgm:spPr/>
    </dgm:pt>
    <dgm:pt modelId="{4E8D1CF0-3F51-463F-A20C-EEF8D6956722}" type="pres">
      <dgm:prSet presAssocID="{46BEB21F-14A9-4E5A-9FEC-6FCF36560BC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79F8-DAD1-4106-805A-FF5DDA3A47C2}" type="pres">
      <dgm:prSet presAssocID="{46BEB21F-14A9-4E5A-9FEC-6FCF36560BC7}" presName="aSpace" presStyleCnt="0"/>
      <dgm:spPr/>
    </dgm:pt>
    <dgm:pt modelId="{4673E4B7-8D3E-4D46-A420-0A1377D4A3BD}" type="pres">
      <dgm:prSet presAssocID="{9110557B-0A57-4E2F-A52D-91A0C8EF218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891D-FF45-483C-A439-CB625566BA7A}" type="pres">
      <dgm:prSet presAssocID="{9110557B-0A57-4E2F-A52D-91A0C8EF2181}" presName="aSpace" presStyleCnt="0"/>
      <dgm:spPr/>
    </dgm:pt>
    <dgm:pt modelId="{006B7A02-EC26-4F8D-B1F4-901167BCA16E}" type="pres">
      <dgm:prSet presAssocID="{9DB7DCE3-9150-44F2-8EF4-4402E6414E6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3CA34-EFEC-4469-886A-EEEC36E86E8A}" type="pres">
      <dgm:prSet presAssocID="{9DB7DCE3-9150-44F2-8EF4-4402E6414E63}" presName="aSpace" presStyleCnt="0"/>
      <dgm:spPr/>
    </dgm:pt>
    <dgm:pt modelId="{278AAA48-9E59-4CB9-A86D-FBE316F10D10}" type="pres">
      <dgm:prSet presAssocID="{25EB7F44-9B4A-467D-A394-5D52C46DC40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69E1A-5177-47C2-8634-BA07AF1E6225}" type="pres">
      <dgm:prSet presAssocID="{25EB7F44-9B4A-467D-A394-5D52C46DC400}" presName="aSpace" presStyleCnt="0"/>
      <dgm:spPr/>
    </dgm:pt>
  </dgm:ptLst>
  <dgm:cxnLst>
    <dgm:cxn modelId="{98B591E1-CBCC-4DC7-BDCB-7F8B7F1C70E5}" srcId="{60A8A6FB-14D4-4A38-966C-4C8752D8FFE9}" destId="{46BEB21F-14A9-4E5A-9FEC-6FCF36560BC7}" srcOrd="0" destOrd="0" parTransId="{577EFE14-787E-4FBD-8F5B-D9ADE44921C6}" sibTransId="{F8FFBD0E-535C-48DA-AC42-138EA40B8E63}"/>
    <dgm:cxn modelId="{9AE124C3-1573-4B2F-A27B-027386F5A69F}" type="presOf" srcId="{25EB7F44-9B4A-467D-A394-5D52C46DC400}" destId="{278AAA48-9E59-4CB9-A86D-FBE316F10D10}" srcOrd="0" destOrd="0" presId="urn:microsoft.com/office/officeart/2005/8/layout/pyramid2"/>
    <dgm:cxn modelId="{B57FA8FF-61A1-4431-889F-6743F59A752B}" type="presOf" srcId="{46BEB21F-14A9-4E5A-9FEC-6FCF36560BC7}" destId="{4E8D1CF0-3F51-463F-A20C-EEF8D6956722}" srcOrd="0" destOrd="0" presId="urn:microsoft.com/office/officeart/2005/8/layout/pyramid2"/>
    <dgm:cxn modelId="{9FA6C79E-9369-4EF5-8544-998641D78764}" type="presOf" srcId="{60A8A6FB-14D4-4A38-966C-4C8752D8FFE9}" destId="{1D9A02F1-8282-4C44-8CF4-91B6E46633A2}" srcOrd="0" destOrd="0" presId="urn:microsoft.com/office/officeart/2005/8/layout/pyramid2"/>
    <dgm:cxn modelId="{C7139471-E0BE-4282-9C82-BE5154B633A3}" srcId="{60A8A6FB-14D4-4A38-966C-4C8752D8FFE9}" destId="{9DB7DCE3-9150-44F2-8EF4-4402E6414E63}" srcOrd="2" destOrd="0" parTransId="{43943905-CA65-4E11-A33D-A44666B032F0}" sibTransId="{9E92F7A3-C85F-45AD-A1EA-BF0B741B7AF9}"/>
    <dgm:cxn modelId="{7D04B21E-C848-4A6D-93A1-8857A4456643}" type="presOf" srcId="{9DB7DCE3-9150-44F2-8EF4-4402E6414E63}" destId="{006B7A02-EC26-4F8D-B1F4-901167BCA16E}" srcOrd="0" destOrd="0" presId="urn:microsoft.com/office/officeart/2005/8/layout/pyramid2"/>
    <dgm:cxn modelId="{C0F6B47E-BE3F-48D1-ACA0-1A3D0390449A}" type="presOf" srcId="{9110557B-0A57-4E2F-A52D-91A0C8EF2181}" destId="{4673E4B7-8D3E-4D46-A420-0A1377D4A3BD}" srcOrd="0" destOrd="0" presId="urn:microsoft.com/office/officeart/2005/8/layout/pyramid2"/>
    <dgm:cxn modelId="{BF38F1EA-170B-4548-A286-0AB685FF68A9}" srcId="{60A8A6FB-14D4-4A38-966C-4C8752D8FFE9}" destId="{9110557B-0A57-4E2F-A52D-91A0C8EF2181}" srcOrd="1" destOrd="0" parTransId="{333E775E-D470-4377-8470-0B5E9D1E3DAE}" sibTransId="{79F5D22F-4FC1-4A0B-8544-558C234E272A}"/>
    <dgm:cxn modelId="{8BAA8634-FD24-41B2-8363-FE43DE64C599}" srcId="{60A8A6FB-14D4-4A38-966C-4C8752D8FFE9}" destId="{25EB7F44-9B4A-467D-A394-5D52C46DC400}" srcOrd="3" destOrd="0" parTransId="{0EFEE85E-1C37-4CDC-919E-E93F0A222585}" sibTransId="{30E563B6-CE6F-47F1-A484-FEDCF3A1D019}"/>
    <dgm:cxn modelId="{51E425AF-24C0-496C-9E02-0AB518053D3C}" type="presParOf" srcId="{1D9A02F1-8282-4C44-8CF4-91B6E46633A2}" destId="{09F623AF-C68D-400C-B2FF-73FD608814CD}" srcOrd="0" destOrd="0" presId="urn:microsoft.com/office/officeart/2005/8/layout/pyramid2"/>
    <dgm:cxn modelId="{58AA1472-D604-4F93-8BAB-A65BB0EE5984}" type="presParOf" srcId="{1D9A02F1-8282-4C44-8CF4-91B6E46633A2}" destId="{AFDE6E1C-959D-4CE0-852E-D52217289720}" srcOrd="1" destOrd="0" presId="urn:microsoft.com/office/officeart/2005/8/layout/pyramid2"/>
    <dgm:cxn modelId="{2C16085A-4C72-47BB-8160-9243CA986A80}" type="presParOf" srcId="{AFDE6E1C-959D-4CE0-852E-D52217289720}" destId="{4E8D1CF0-3F51-463F-A20C-EEF8D6956722}" srcOrd="0" destOrd="0" presId="urn:microsoft.com/office/officeart/2005/8/layout/pyramid2"/>
    <dgm:cxn modelId="{87A07632-D93B-4421-B466-AAAA691D11C6}" type="presParOf" srcId="{AFDE6E1C-959D-4CE0-852E-D52217289720}" destId="{C12679F8-DAD1-4106-805A-FF5DDA3A47C2}" srcOrd="1" destOrd="0" presId="urn:microsoft.com/office/officeart/2005/8/layout/pyramid2"/>
    <dgm:cxn modelId="{5C38DCE5-CB7C-455B-9B4E-5FA90A8C053E}" type="presParOf" srcId="{AFDE6E1C-959D-4CE0-852E-D52217289720}" destId="{4673E4B7-8D3E-4D46-A420-0A1377D4A3BD}" srcOrd="2" destOrd="0" presId="urn:microsoft.com/office/officeart/2005/8/layout/pyramid2"/>
    <dgm:cxn modelId="{2A99AFCE-FD72-43DE-AAB3-03AC367278AF}" type="presParOf" srcId="{AFDE6E1C-959D-4CE0-852E-D52217289720}" destId="{F7E3891D-FF45-483C-A439-CB625566BA7A}" srcOrd="3" destOrd="0" presId="urn:microsoft.com/office/officeart/2005/8/layout/pyramid2"/>
    <dgm:cxn modelId="{8A178087-0899-48A3-8F77-16F8D52AAA3E}" type="presParOf" srcId="{AFDE6E1C-959D-4CE0-852E-D52217289720}" destId="{006B7A02-EC26-4F8D-B1F4-901167BCA16E}" srcOrd="4" destOrd="0" presId="urn:microsoft.com/office/officeart/2005/8/layout/pyramid2"/>
    <dgm:cxn modelId="{6B39A489-7B9B-48F5-8EAE-AA5A158CF7FD}" type="presParOf" srcId="{AFDE6E1C-959D-4CE0-852E-D52217289720}" destId="{7643CA34-EFEC-4469-886A-EEEC36E86E8A}" srcOrd="5" destOrd="0" presId="urn:microsoft.com/office/officeart/2005/8/layout/pyramid2"/>
    <dgm:cxn modelId="{2AAA64E9-0C95-495E-BF66-DB8FEC64A4A9}" type="presParOf" srcId="{AFDE6E1C-959D-4CE0-852E-D52217289720}" destId="{278AAA48-9E59-4CB9-A86D-FBE316F10D10}" srcOrd="6" destOrd="0" presId="urn:microsoft.com/office/officeart/2005/8/layout/pyramid2"/>
    <dgm:cxn modelId="{C11C9439-9E2F-4DDE-9FBC-5F647CDBD996}" type="presParOf" srcId="{AFDE6E1C-959D-4CE0-852E-D52217289720}" destId="{B8A69E1A-5177-47C2-8634-BA07AF1E622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24723-563A-439F-BB9B-05EEE252769F}">
      <dsp:nvSpPr>
        <dsp:cNvPr id="0" name=""/>
        <dsp:cNvSpPr/>
      </dsp:nvSpPr>
      <dsp:spPr>
        <a:xfrm>
          <a:off x="0" y="214991"/>
          <a:ext cx="8208911" cy="277200"/>
        </a:xfrm>
        <a:prstGeom prst="rect">
          <a:avLst/>
        </a:prstGeom>
        <a:solidFill>
          <a:srgbClr val="D1FB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DE45D-DA6C-4E05-9954-8C112231F876}">
      <dsp:nvSpPr>
        <dsp:cNvPr id="0" name=""/>
        <dsp:cNvSpPr/>
      </dsp:nvSpPr>
      <dsp:spPr>
        <a:xfrm>
          <a:off x="410445" y="52631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плана проекта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68483"/>
        <a:ext cx="6535441" cy="293016"/>
      </dsp:txXfrm>
    </dsp:sp>
    <dsp:sp modelId="{4CE89555-835A-4796-A0E3-09FB22860B74}">
      <dsp:nvSpPr>
        <dsp:cNvPr id="0" name=""/>
        <dsp:cNvSpPr/>
      </dsp:nvSpPr>
      <dsp:spPr>
        <a:xfrm>
          <a:off x="0" y="713951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45A1-8B0C-45D1-8E2A-438EF112A5BC}">
      <dsp:nvSpPr>
        <dsp:cNvPr id="0" name=""/>
        <dsp:cNvSpPr/>
      </dsp:nvSpPr>
      <dsp:spPr>
        <a:xfrm>
          <a:off x="410445" y="551591"/>
          <a:ext cx="6567202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плана основными участниками проекта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567443"/>
        <a:ext cx="6535498" cy="293016"/>
      </dsp:txXfrm>
    </dsp:sp>
    <dsp:sp modelId="{0FC08F35-BC85-477E-9C96-53F6AD9377DE}">
      <dsp:nvSpPr>
        <dsp:cNvPr id="0" name=""/>
        <dsp:cNvSpPr/>
      </dsp:nvSpPr>
      <dsp:spPr>
        <a:xfrm>
          <a:off x="0" y="121291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7B598-63C6-4B49-A995-D59DD7C291BA}">
      <dsp:nvSpPr>
        <dsp:cNvPr id="0" name=""/>
        <dsp:cNvSpPr/>
      </dsp:nvSpPr>
      <dsp:spPr>
        <a:xfrm>
          <a:off x="410445" y="105055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уточнение процедур управления проектом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1066404"/>
        <a:ext cx="6535441" cy="293016"/>
      </dsp:txXfrm>
    </dsp:sp>
    <dsp:sp modelId="{4C226FB9-51E7-4441-8BEE-2B12CCB482DB}">
      <dsp:nvSpPr>
        <dsp:cNvPr id="0" name=""/>
        <dsp:cNvSpPr/>
      </dsp:nvSpPr>
      <dsp:spPr>
        <a:xfrm>
          <a:off x="0" y="171187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7826A-2E70-49DA-B8C7-2BB868C76CDE}">
      <dsp:nvSpPr>
        <dsp:cNvPr id="0" name=""/>
        <dsp:cNvSpPr/>
      </dsp:nvSpPr>
      <dsp:spPr>
        <a:xfrm>
          <a:off x="410445" y="154951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и детализация целей и задач проекта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1565364"/>
        <a:ext cx="6535441" cy="293016"/>
      </dsp:txXfrm>
    </dsp:sp>
    <dsp:sp modelId="{C8ABF6A3-A5FD-46F2-96E1-B669670EC497}">
      <dsp:nvSpPr>
        <dsp:cNvPr id="0" name=""/>
        <dsp:cNvSpPr/>
      </dsp:nvSpPr>
      <dsp:spPr>
        <a:xfrm>
          <a:off x="0" y="221083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F3B6E-FFA9-486F-8804-3A5BB25D13AB}">
      <dsp:nvSpPr>
        <dsp:cNvPr id="0" name=""/>
        <dsp:cNvSpPr/>
      </dsp:nvSpPr>
      <dsp:spPr>
        <a:xfrm>
          <a:off x="410445" y="204847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объема работ и состава проекта</a:t>
          </a:r>
          <a:r>
            <a:rPr lang="ru-RU" sz="1000" kern="1200" dirty="0"/>
            <a:t/>
          </a:r>
          <a:br>
            <a:rPr lang="ru-RU" sz="1000" kern="1200" dirty="0"/>
          </a:br>
          <a:endParaRPr lang="ru-RU" sz="1000" kern="1200" dirty="0"/>
        </a:p>
      </dsp:txBody>
      <dsp:txXfrm>
        <a:off x="426297" y="2064324"/>
        <a:ext cx="6535441" cy="293016"/>
      </dsp:txXfrm>
    </dsp:sp>
    <dsp:sp modelId="{CF373159-ADB7-4F0F-86F5-CB6ADEB86DC2}">
      <dsp:nvSpPr>
        <dsp:cNvPr id="0" name=""/>
        <dsp:cNvSpPr/>
      </dsp:nvSpPr>
      <dsp:spPr>
        <a:xfrm>
          <a:off x="0" y="2709791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BC28-D9FD-4D2B-9161-B1C60B13F2B9}">
      <dsp:nvSpPr>
        <dsp:cNvPr id="0" name=""/>
        <dsp:cNvSpPr/>
      </dsp:nvSpPr>
      <dsp:spPr>
        <a:xfrm>
          <a:off x="410445" y="254743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порядка взаимодействия в проектной команде, а также между внешней средой и проектной командой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2563284"/>
        <a:ext cx="6535441" cy="293016"/>
      </dsp:txXfrm>
    </dsp:sp>
    <dsp:sp modelId="{5B4683D4-BF59-420A-B2B6-8051ADF78851}">
      <dsp:nvSpPr>
        <dsp:cNvPr id="0" name=""/>
        <dsp:cNvSpPr/>
      </dsp:nvSpPr>
      <dsp:spPr>
        <a:xfrm>
          <a:off x="0" y="320875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D5B6-95D5-408A-8614-115DD3BB22CC}">
      <dsp:nvSpPr>
        <dsp:cNvPr id="0" name=""/>
        <dsp:cNvSpPr/>
      </dsp:nvSpPr>
      <dsp:spPr>
        <a:xfrm>
          <a:off x="410445" y="304639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 и формирование плана реагирования на них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3062244"/>
        <a:ext cx="6535441" cy="293016"/>
      </dsp:txXfrm>
    </dsp:sp>
    <dsp:sp modelId="{C43EABC7-C962-457E-9485-9D8D144CF3C8}">
      <dsp:nvSpPr>
        <dsp:cNvPr id="0" name=""/>
        <dsp:cNvSpPr/>
      </dsp:nvSpPr>
      <dsp:spPr>
        <a:xfrm>
          <a:off x="0" y="370771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4298F-8205-4873-A89D-8F72B832DF0F}">
      <dsp:nvSpPr>
        <dsp:cNvPr id="0" name=""/>
        <dsp:cNvSpPr/>
      </dsp:nvSpPr>
      <dsp:spPr>
        <a:xfrm>
          <a:off x="410445" y="354535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потребности в ресурсах, план ресурсного обеспечения проекта (или отдельных этапов проекта)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3561204"/>
        <a:ext cx="6535441" cy="293016"/>
      </dsp:txXfrm>
    </dsp:sp>
    <dsp:sp modelId="{59838444-7299-4FFF-B72C-5AEABEBA836A}">
      <dsp:nvSpPr>
        <dsp:cNvPr id="0" name=""/>
        <dsp:cNvSpPr/>
      </dsp:nvSpPr>
      <dsp:spPr>
        <a:xfrm>
          <a:off x="0" y="4206672"/>
          <a:ext cx="8208911" cy="277200"/>
        </a:xfrm>
        <a:prstGeom prst="rect">
          <a:avLst/>
        </a:prstGeom>
        <a:solidFill>
          <a:srgbClr val="AFF7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8701-28AB-4200-BA1E-93B4720420E8}">
      <dsp:nvSpPr>
        <dsp:cNvPr id="0" name=""/>
        <dsp:cNvSpPr/>
      </dsp:nvSpPr>
      <dsp:spPr>
        <a:xfrm>
          <a:off x="410445" y="4044312"/>
          <a:ext cx="6567145" cy="324720"/>
        </a:xfrm>
        <a:prstGeom prst="round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бюджета проекта и реального расписания (или отдельных его этапов)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97" y="4060164"/>
        <a:ext cx="6535441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623AF-C68D-400C-B2FF-73FD608814CD}">
      <dsp:nvSpPr>
        <dsp:cNvPr id="0" name=""/>
        <dsp:cNvSpPr/>
      </dsp:nvSpPr>
      <dsp:spPr>
        <a:xfrm>
          <a:off x="648071" y="0"/>
          <a:ext cx="4320479" cy="5112567"/>
        </a:xfrm>
        <a:prstGeom prst="triangle">
          <a:avLst/>
        </a:prstGeom>
        <a:solidFill>
          <a:srgbClr val="FF0000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8D1CF0-3F51-463F-A20C-EEF8D6956722}">
      <dsp:nvSpPr>
        <dsp:cNvPr id="0" name=""/>
        <dsp:cNvSpPr/>
      </dsp:nvSpPr>
      <dsp:spPr>
        <a:xfrm>
          <a:off x="2160239" y="511756"/>
          <a:ext cx="2808312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структурирование имеющихся проблем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597" y="556114"/>
        <a:ext cx="2719596" cy="819963"/>
      </dsp:txXfrm>
    </dsp:sp>
    <dsp:sp modelId="{4673E4B7-8D3E-4D46-A420-0A1377D4A3BD}">
      <dsp:nvSpPr>
        <dsp:cNvPr id="0" name=""/>
        <dsp:cNvSpPr/>
      </dsp:nvSpPr>
      <dsp:spPr>
        <a:xfrm>
          <a:off x="2160239" y="1534020"/>
          <a:ext cx="2808312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проблем при помощи сопоставления системы целей и результатов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597" y="1578378"/>
        <a:ext cx="2719596" cy="819963"/>
      </dsp:txXfrm>
    </dsp:sp>
    <dsp:sp modelId="{006B7A02-EC26-4F8D-B1F4-901167BCA16E}">
      <dsp:nvSpPr>
        <dsp:cNvPr id="0" name=""/>
        <dsp:cNvSpPr/>
      </dsp:nvSpPr>
      <dsp:spPr>
        <a:xfrm>
          <a:off x="2160239" y="2556283"/>
          <a:ext cx="2808312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состояния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597" y="2600641"/>
        <a:ext cx="2719596" cy="819963"/>
      </dsp:txXfrm>
    </dsp:sp>
    <dsp:sp modelId="{278AAA48-9E59-4CB9-A86D-FBE316F10D10}">
      <dsp:nvSpPr>
        <dsp:cNvPr id="0" name=""/>
        <dsp:cNvSpPr/>
      </dsp:nvSpPr>
      <dsp:spPr>
        <a:xfrm>
          <a:off x="2160239" y="3578547"/>
          <a:ext cx="2808312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 prst="cross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фактического состояния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597" y="3622905"/>
        <a:ext cx="2719596" cy="81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700808"/>
            <a:ext cx="7174361" cy="1872208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организацию сбора данных при поступлении ребенка в ДОУ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</a:p>
        </p:txBody>
      </p:sp>
      <p:pic>
        <p:nvPicPr>
          <p:cNvPr id="6" name="Picture 3" descr="D:\Сайт\Эмблема\2072452_gerb-urga.gif">
            <a:extLst>
              <a:ext uri="{FF2B5EF4-FFF2-40B4-BE49-F238E27FC236}">
                <a16:creationId xmlns:a16="http://schemas.microsoft.com/office/drawing/2014/main" xmlns="" id="{07C3AA85-0E9B-4B8C-8284-F8B29381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662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04EC9F-3876-4950-9E9D-36D20307072C}"/>
              </a:ext>
            </a:extLst>
          </p:cNvPr>
          <p:cNvSpPr/>
          <p:nvPr/>
        </p:nvSpPr>
        <p:spPr bwMode="auto">
          <a:xfrm>
            <a:off x="899592" y="4208261"/>
            <a:ext cx="6984776" cy="561071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«ДСКВ №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детства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540" y="548678"/>
            <a:ext cx="3234412" cy="360041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E681EB-736E-41B2-8488-84906DA11B17}"/>
              </a:ext>
            </a:extLst>
          </p:cNvPr>
          <p:cNvSpPr/>
          <p:nvPr/>
        </p:nvSpPr>
        <p:spPr bwMode="auto">
          <a:xfrm>
            <a:off x="1475656" y="2348880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64896" cy="57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190"/>
            <a:ext cx="7912718" cy="55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19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250" y="476672"/>
            <a:ext cx="3410101" cy="584775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8" y="44058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340190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1466889"/>
            <a:ext cx="77483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Полторацкая Екатерина Васильевна –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 </a:t>
            </a:r>
          </a:p>
          <a:p>
            <a:pPr lvl="0" algn="l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2736231"/>
            <a:ext cx="79208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Юлия Сергеевна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кадрам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9" y="3589866"/>
            <a:ext cx="62646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Анна Альбертовна 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9" y="4459112"/>
            <a:ext cx="48245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Лиходий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Игоревна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63685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A09AA7-6C28-4E15-AFB5-4BBB3E4704D3}"/>
              </a:ext>
            </a:extLst>
          </p:cNvPr>
          <p:cNvSpPr/>
          <p:nvPr/>
        </p:nvSpPr>
        <p:spPr bwMode="auto">
          <a:xfrm>
            <a:off x="8724781" y="4072172"/>
            <a:ext cx="67169" cy="69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ДОУ 42\OneDrive\Рабочий стол\1613545407_67-p-kartinki-na-belom-fone-dlya-prezentatsii-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31" y="3975832"/>
            <a:ext cx="2753921" cy="27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04" y="404664"/>
            <a:ext cx="6814301" cy="576064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Карта, текст-пояснение, фото-материал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C55DE2-BB5B-4B52-9013-2C9C41D38A6F}"/>
              </a:ext>
            </a:extLst>
          </p:cNvPr>
          <p:cNvSpPr/>
          <p:nvPr/>
        </p:nvSpPr>
        <p:spPr bwMode="auto">
          <a:xfrm>
            <a:off x="683567" y="1052736"/>
            <a:ext cx="8081201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проекта</a:t>
            </a:r>
            <a:r>
              <a:rPr lang="ru-RU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процесс создания и принятия целевых установок качественного и количественного характера, а также выявления путей по наиболее эффективному их достижению.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AF9F6-0A70-4D5F-84AC-F1F6715EDAE3}"/>
              </a:ext>
            </a:extLst>
          </p:cNvPr>
          <p:cNvSpPr/>
          <p:nvPr/>
        </p:nvSpPr>
        <p:spPr bwMode="auto">
          <a:xfrm>
            <a:off x="1979712" y="3140968"/>
            <a:ext cx="2736304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E36CFEE-681D-4A9A-B579-B9F52E4F4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741785"/>
              </p:ext>
            </p:extLst>
          </p:nvPr>
        </p:nvGraphicFramePr>
        <p:xfrm>
          <a:off x="683566" y="2060848"/>
          <a:ext cx="82089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215" y="332656"/>
            <a:ext cx="3537570" cy="58477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196753"/>
            <a:ext cx="482453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000000"/>
                </a:solidFill>
                <a:cs typeface="Times New Roman" panose="02020603050405020304" pitchFamily="18" charset="0"/>
              </a:rPr>
              <a:t>В ходе структурирования проблем их необходимо сначала разбить на два вида.</a:t>
            </a:r>
          </a:p>
          <a:p>
            <a:pPr algn="l" eaLnBrk="1" hangingPunct="1"/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1. Проблемы внешнего характера, на решение которых на протяжении всего планового периода нельзя повлиять со стороны команды проекта. </a:t>
            </a:r>
          </a:p>
          <a:p>
            <a:pPr algn="just" eaLnBrk="1" hangingPunct="1"/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2. Проблемы внутренние, решение которых зависит от эффективности управления проектом.</a:t>
            </a:r>
            <a:r>
              <a:rPr lang="ru-RU" dirty="0"/>
              <a:t/>
            </a:r>
            <a:br>
              <a:rPr lang="ru-RU" dirty="0"/>
            </a:b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2060AE-2149-47C9-9E22-5E4B6C87C4B7}"/>
              </a:ext>
            </a:extLst>
          </p:cNvPr>
          <p:cNvSpPr/>
          <p:nvPr/>
        </p:nvSpPr>
        <p:spPr bwMode="auto">
          <a:xfrm>
            <a:off x="6876256" y="2132856"/>
            <a:ext cx="792088" cy="36004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2C442F4C-DBDA-426B-80F0-FB9A969CD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548373"/>
              </p:ext>
            </p:extLst>
          </p:nvPr>
        </p:nvGraphicFramePr>
        <p:xfrm>
          <a:off x="3347864" y="1268760"/>
          <a:ext cx="49685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9779E3-15E3-483A-8A08-9E00271AE947}"/>
              </a:ext>
            </a:extLst>
          </p:cNvPr>
          <p:cNvSpPr/>
          <p:nvPr/>
        </p:nvSpPr>
        <p:spPr bwMode="auto">
          <a:xfrm>
            <a:off x="1260535" y="5266937"/>
            <a:ext cx="191752" cy="6945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ДОУ 42\OneDrive\Рабочий стол\1581672935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83" y="4797152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60639" cy="1077218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</a:t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устранению проблем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Карта, текст-пояснение, фото-материал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159719A-4AF3-4139-AD11-B78479D26603}"/>
              </a:ext>
            </a:extLst>
          </p:cNvPr>
          <p:cNvSpPr/>
          <p:nvPr/>
        </p:nvSpPr>
        <p:spPr bwMode="auto">
          <a:xfrm>
            <a:off x="3131840" y="2276872"/>
            <a:ext cx="576064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12777"/>
            <a:ext cx="84978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29" y="260648"/>
            <a:ext cx="4895507" cy="58477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95ED-14A1-4629-878B-642D4A1E3159}"/>
              </a:ext>
            </a:extLst>
          </p:cNvPr>
          <p:cNvSpPr/>
          <p:nvPr/>
        </p:nvSpPr>
        <p:spPr bwMode="auto">
          <a:xfrm>
            <a:off x="5255568" y="5035153"/>
            <a:ext cx="297664" cy="898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38B8ED-335A-43B0-A6C8-0FB47E63E2B0}"/>
              </a:ext>
            </a:extLst>
          </p:cNvPr>
          <p:cNvSpPr/>
          <p:nvPr/>
        </p:nvSpPr>
        <p:spPr bwMode="auto">
          <a:xfrm>
            <a:off x="3102938" y="5467990"/>
            <a:ext cx="2109524" cy="210982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65505"/>
              </p:ext>
            </p:extLst>
          </p:nvPr>
        </p:nvGraphicFramePr>
        <p:xfrm>
          <a:off x="598134" y="908720"/>
          <a:ext cx="7885781" cy="208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/>
                <a:gridCol w="2088232"/>
                <a:gridCol w="1722583"/>
                <a:gridCol w="2237857"/>
              </a:tblGrid>
              <a:tr h="702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специалиста по кадрам при сборе данных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минут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 на сбор данных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9354" y="3140968"/>
            <a:ext cx="7398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1.Рабочее время специалиста по кадрам распределено равномерно.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Повышена эффективность и результативность работы специалиста по кадрам.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Повышена эффективность системы хранения данных.</a:t>
            </a:r>
          </a:p>
          <a:p>
            <a:pPr algn="l"/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ОУ 42\OneDrive\Рабочий стол\3d-model-papka-dlya-dokumentov-bukhgalterskaya-papka-51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5" y="4611761"/>
            <a:ext cx="2513856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9040" y="2569886"/>
            <a:ext cx="7105920" cy="1015663"/>
          </a:xfrm>
        </p:spPr>
        <p:txBody>
          <a:bodyPr/>
          <a:lstStyle/>
          <a:p>
            <a:r>
              <a:rPr lang="ru-RU" sz="6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16F15B-1A03-440D-A495-5F65071E79B8}"/>
              </a:ext>
            </a:extLst>
          </p:cNvPr>
          <p:cNvSpPr/>
          <p:nvPr/>
        </p:nvSpPr>
        <p:spPr bwMode="auto">
          <a:xfrm>
            <a:off x="2987824" y="3789040"/>
            <a:ext cx="1728192" cy="36004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151FE456-7652-4F74-9B90-9B058A86D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14091</TotalTime>
  <Words>303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Сокращение времени на организацию сбора данных при поступлении ребенка в ДОУ   </vt:lpstr>
      <vt:lpstr>Паспорт проекта   </vt:lpstr>
      <vt:lpstr>Презентация PowerPoint</vt:lpstr>
      <vt:lpstr>Команда проекта</vt:lpstr>
      <vt:lpstr>Карта текущего состояния процесса</vt:lpstr>
      <vt:lpstr>Пирамида проблем</vt:lpstr>
      <vt:lpstr>План мероприятий по  устранению проблем</vt:lpstr>
      <vt:lpstr>Достигнутые 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ДОУ 42</cp:lastModifiedBy>
  <cp:revision>581</cp:revision>
  <cp:lastPrinted>2019-02-18T01:46:55Z</cp:lastPrinted>
  <dcterms:created xsi:type="dcterms:W3CDTF">2007-01-29T08:57:19Z</dcterms:created>
  <dcterms:modified xsi:type="dcterms:W3CDTF">2022-07-13T09:36:16Z</dcterms:modified>
</cp:coreProperties>
</file>